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60" r:id="rId2"/>
    <p:sldId id="258" r:id="rId3"/>
  </p:sldIdLst>
  <p:sldSz cx="51206400" cy="32918400"/>
  <p:notesSz cx="9290050" cy="7004050"/>
  <p:custDataLst>
    <p:tags r:id="rId6"/>
  </p:custDataLst>
  <p:defaultTextStyle>
    <a:defPPr>
      <a:defRPr lang="en-US"/>
    </a:defPPr>
    <a:lvl1pPr algn="l" defTabSz="4387850" rtl="0" fontAlgn="base">
      <a:spcBef>
        <a:spcPct val="0"/>
      </a:spcBef>
      <a:spcAft>
        <a:spcPct val="0"/>
      </a:spcAft>
      <a:defRPr sz="8600" kern="1200">
        <a:solidFill>
          <a:schemeClr val="tx1"/>
        </a:solidFill>
        <a:latin typeface="Arial" charset="0"/>
        <a:ea typeface="+mn-ea"/>
        <a:cs typeface="+mn-cs"/>
      </a:defRPr>
    </a:lvl1pPr>
    <a:lvl2pPr marL="2193925" indent="-1736725" algn="l" defTabSz="4387850" rtl="0" fontAlgn="base">
      <a:spcBef>
        <a:spcPct val="0"/>
      </a:spcBef>
      <a:spcAft>
        <a:spcPct val="0"/>
      </a:spcAft>
      <a:defRPr sz="8600" kern="1200">
        <a:solidFill>
          <a:schemeClr val="tx1"/>
        </a:solidFill>
        <a:latin typeface="Arial" charset="0"/>
        <a:ea typeface="+mn-ea"/>
        <a:cs typeface="+mn-cs"/>
      </a:defRPr>
    </a:lvl2pPr>
    <a:lvl3pPr marL="4387850" indent="-3473450" algn="l" defTabSz="4387850" rtl="0" fontAlgn="base">
      <a:spcBef>
        <a:spcPct val="0"/>
      </a:spcBef>
      <a:spcAft>
        <a:spcPct val="0"/>
      </a:spcAft>
      <a:defRPr sz="8600" kern="1200">
        <a:solidFill>
          <a:schemeClr val="tx1"/>
        </a:solidFill>
        <a:latin typeface="Arial" charset="0"/>
        <a:ea typeface="+mn-ea"/>
        <a:cs typeface="+mn-cs"/>
      </a:defRPr>
    </a:lvl3pPr>
    <a:lvl4pPr marL="6583363" indent="-5211763" algn="l" defTabSz="4387850" rtl="0" fontAlgn="base">
      <a:spcBef>
        <a:spcPct val="0"/>
      </a:spcBef>
      <a:spcAft>
        <a:spcPct val="0"/>
      </a:spcAft>
      <a:defRPr sz="8600" kern="1200">
        <a:solidFill>
          <a:schemeClr val="tx1"/>
        </a:solidFill>
        <a:latin typeface="Arial" charset="0"/>
        <a:ea typeface="+mn-ea"/>
        <a:cs typeface="+mn-cs"/>
      </a:defRPr>
    </a:lvl4pPr>
    <a:lvl5pPr marL="8777288" indent="-6948488" algn="l" defTabSz="4387850" rtl="0" fontAlgn="base">
      <a:spcBef>
        <a:spcPct val="0"/>
      </a:spcBef>
      <a:spcAft>
        <a:spcPct val="0"/>
      </a:spcAft>
      <a:defRPr sz="8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86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86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86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86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D7EDB"/>
    <a:srgbClr val="616365"/>
    <a:srgbClr val="ECDEBB"/>
    <a:srgbClr val="ECEADC"/>
    <a:srgbClr val="990033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3" autoAdjust="0"/>
    <p:restoredTop sz="98547" autoAdjust="0"/>
  </p:normalViewPr>
  <p:slideViewPr>
    <p:cSldViewPr>
      <p:cViewPr>
        <p:scale>
          <a:sx n="20" d="100"/>
          <a:sy n="20" d="100"/>
        </p:scale>
        <p:origin x="-390" y="48"/>
      </p:cViewPr>
      <p:guideLst>
        <p:guide orient="horz" pos="10368"/>
        <p:guide pos="1612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994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5900" cy="350838"/>
          </a:xfrm>
          <a:prstGeom prst="rect">
            <a:avLst/>
          </a:prstGeom>
        </p:spPr>
        <p:txBody>
          <a:bodyPr vert="horz" lIns="93096" tIns="46549" rIns="93096" bIns="46549" rtlCol="0"/>
          <a:lstStyle>
            <a:lvl1pPr algn="l" defTabSz="4468617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62563" y="0"/>
            <a:ext cx="4025900" cy="350838"/>
          </a:xfrm>
          <a:prstGeom prst="rect">
            <a:avLst/>
          </a:prstGeom>
        </p:spPr>
        <p:txBody>
          <a:bodyPr vert="horz" lIns="93096" tIns="46549" rIns="93096" bIns="46549" rtlCol="0"/>
          <a:lstStyle>
            <a:lvl1pPr algn="r" defTabSz="4468617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8176823-AF6E-425E-BF47-B281D03D8A4D}" type="datetimeFigureOut">
              <a:rPr lang="en-US"/>
              <a:pPr>
                <a:defRPr/>
              </a:pPr>
              <a:t>2/28/2014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651625"/>
            <a:ext cx="4025900" cy="350838"/>
          </a:xfrm>
          <a:prstGeom prst="rect">
            <a:avLst/>
          </a:prstGeom>
        </p:spPr>
        <p:txBody>
          <a:bodyPr vert="horz" lIns="93096" tIns="46549" rIns="93096" bIns="46549" rtlCol="0" anchor="b"/>
          <a:lstStyle>
            <a:lvl1pPr algn="l" defTabSz="4468617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62563" y="6651625"/>
            <a:ext cx="4025900" cy="350838"/>
          </a:xfrm>
          <a:prstGeom prst="rect">
            <a:avLst/>
          </a:prstGeom>
        </p:spPr>
        <p:txBody>
          <a:bodyPr vert="horz" lIns="93096" tIns="46549" rIns="93096" bIns="46549" rtlCol="0" anchor="b"/>
          <a:lstStyle>
            <a:lvl1pPr algn="r" defTabSz="4468617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2EDAE84-0480-49A8-AA97-63340CAB405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5900" cy="3508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2563" y="0"/>
            <a:ext cx="4025900" cy="3508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0FFBC40E-4FBD-49AB-AC07-B6B56D95FDC0}" type="datetimeFigureOut">
              <a:rPr lang="en-US"/>
              <a:pPr>
                <a:defRPr/>
              </a:pPr>
              <a:t>2/28/2014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603500" y="525463"/>
            <a:ext cx="4083050" cy="2625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8688" y="3327400"/>
            <a:ext cx="7432675" cy="31511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53213"/>
            <a:ext cx="4025900" cy="3492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2563" y="6653213"/>
            <a:ext cx="4025900" cy="3492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C3198E2F-D513-481B-B64D-3F5A3CEB3F3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7AE92CF-CF18-4AAA-ACC3-F9111556F091}" type="slidenum">
              <a:rPr lang="en-US" smtClean="0"/>
              <a:pPr/>
              <a:t>2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40480" y="10226042"/>
            <a:ext cx="43525440" cy="705612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80960" y="18653760"/>
            <a:ext cx="35844480" cy="8412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94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891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5836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778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0D2B2F-B282-4357-85F3-AC92644DB330}" type="datetimeFigureOut">
              <a:rPr lang="en-US"/>
              <a:pPr>
                <a:defRPr/>
              </a:pPr>
              <a:t>2/28/2014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AF7CB0-412E-4F79-A547-49CF5A07E8C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5B27EE-4B36-4FCD-BD84-F676E2506C35}" type="datetimeFigureOut">
              <a:rPr lang="en-US"/>
              <a:pPr>
                <a:defRPr/>
              </a:pPr>
              <a:t>2/28/2014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0B53E7-072A-406D-82FC-95818574EE8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124640" y="1318265"/>
            <a:ext cx="11521440" cy="2808732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60320" y="1318265"/>
            <a:ext cx="33710880" cy="280873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B13422-1304-4DBE-A63F-885F06DF05A8}" type="datetimeFigureOut">
              <a:rPr lang="en-US"/>
              <a:pPr>
                <a:defRPr/>
              </a:pPr>
              <a:t>2/28/2014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436C2E-ADDA-463C-8F8B-FEE83607FC3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E3C416-5C84-49C7-914A-C35BD62FED71}" type="datetimeFigureOut">
              <a:rPr lang="en-US"/>
              <a:pPr>
                <a:defRPr/>
              </a:pPr>
              <a:t>2/28/2014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DFB0F4-0444-496D-8E13-31C25972659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4952" y="21153122"/>
            <a:ext cx="43525440" cy="6537960"/>
          </a:xfrm>
        </p:spPr>
        <p:txBody>
          <a:bodyPr anchor="t"/>
          <a:lstStyle>
            <a:lvl1pPr algn="l">
              <a:defRPr sz="192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44952" y="13952225"/>
            <a:ext cx="43525440" cy="7200898"/>
          </a:xfrm>
        </p:spPr>
        <p:txBody>
          <a:bodyPr anchor="b"/>
          <a:lstStyle>
            <a:lvl1pPr marL="0" indent="0">
              <a:buNone/>
              <a:defRPr sz="9600">
                <a:solidFill>
                  <a:schemeClr val="tx1">
                    <a:tint val="75000"/>
                  </a:schemeClr>
                </a:solidFill>
              </a:defRPr>
            </a:lvl1pPr>
            <a:lvl2pPr marL="2194560" indent="0">
              <a:buNone/>
              <a:defRPr sz="860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E63CA3-1870-4B52-A255-CEB543CB882F}" type="datetimeFigureOut">
              <a:rPr lang="en-US"/>
              <a:pPr>
                <a:defRPr/>
              </a:pPr>
              <a:t>2/28/2014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E0FD02-BA32-4C13-AC06-23FF4E545C7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60320" y="7680963"/>
            <a:ext cx="22616160" cy="21724622"/>
          </a:xfrm>
        </p:spPr>
        <p:txBody>
          <a:bodyPr/>
          <a:lstStyle>
            <a:lvl1pPr>
              <a:defRPr sz="13400"/>
            </a:lvl1pPr>
            <a:lvl2pPr>
              <a:defRPr sz="11500"/>
            </a:lvl2pPr>
            <a:lvl3pPr>
              <a:defRPr sz="96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29920" y="7680963"/>
            <a:ext cx="22616160" cy="21724622"/>
          </a:xfrm>
        </p:spPr>
        <p:txBody>
          <a:bodyPr/>
          <a:lstStyle>
            <a:lvl1pPr>
              <a:defRPr sz="13400"/>
            </a:lvl1pPr>
            <a:lvl2pPr>
              <a:defRPr sz="11500"/>
            </a:lvl2pPr>
            <a:lvl3pPr>
              <a:defRPr sz="96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21ED15-4DB5-4EE2-9704-9986B89F9580}" type="datetimeFigureOut">
              <a:rPr lang="en-US"/>
              <a:pPr>
                <a:defRPr/>
              </a:pPr>
              <a:t>2/28/2014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898DF1-1F48-42B8-BDCE-603BA40616B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60320" y="7368542"/>
            <a:ext cx="22625052" cy="3070858"/>
          </a:xfrm>
        </p:spPr>
        <p:txBody>
          <a:bodyPr anchor="b"/>
          <a:lstStyle>
            <a:lvl1pPr marL="0" indent="0">
              <a:buNone/>
              <a:defRPr sz="1150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00" b="1"/>
            </a:lvl3pPr>
            <a:lvl4pPr marL="6583680" indent="0">
              <a:buNone/>
              <a:defRPr sz="7700" b="1"/>
            </a:lvl4pPr>
            <a:lvl5pPr marL="8778240" indent="0">
              <a:buNone/>
              <a:defRPr sz="7700" b="1"/>
            </a:lvl5pPr>
            <a:lvl6pPr marL="10972800" indent="0">
              <a:buNone/>
              <a:defRPr sz="7700" b="1"/>
            </a:lvl6pPr>
            <a:lvl7pPr marL="13167360" indent="0">
              <a:buNone/>
              <a:defRPr sz="7700" b="1"/>
            </a:lvl7pPr>
            <a:lvl8pPr marL="15361920" indent="0">
              <a:buNone/>
              <a:defRPr sz="7700" b="1"/>
            </a:lvl8pPr>
            <a:lvl9pPr marL="17556480" indent="0">
              <a:buNone/>
              <a:defRPr sz="7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60320" y="10439400"/>
            <a:ext cx="22625052" cy="18966182"/>
          </a:xfrm>
        </p:spPr>
        <p:txBody>
          <a:bodyPr/>
          <a:lstStyle>
            <a:lvl1pPr>
              <a:defRPr sz="11500"/>
            </a:lvl1pPr>
            <a:lvl2pPr>
              <a:defRPr sz="96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012142" y="7368542"/>
            <a:ext cx="22633940" cy="3070858"/>
          </a:xfrm>
        </p:spPr>
        <p:txBody>
          <a:bodyPr anchor="b"/>
          <a:lstStyle>
            <a:lvl1pPr marL="0" indent="0">
              <a:buNone/>
              <a:defRPr sz="1150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00" b="1"/>
            </a:lvl3pPr>
            <a:lvl4pPr marL="6583680" indent="0">
              <a:buNone/>
              <a:defRPr sz="7700" b="1"/>
            </a:lvl4pPr>
            <a:lvl5pPr marL="8778240" indent="0">
              <a:buNone/>
              <a:defRPr sz="7700" b="1"/>
            </a:lvl5pPr>
            <a:lvl6pPr marL="10972800" indent="0">
              <a:buNone/>
              <a:defRPr sz="7700" b="1"/>
            </a:lvl6pPr>
            <a:lvl7pPr marL="13167360" indent="0">
              <a:buNone/>
              <a:defRPr sz="7700" b="1"/>
            </a:lvl7pPr>
            <a:lvl8pPr marL="15361920" indent="0">
              <a:buNone/>
              <a:defRPr sz="7700" b="1"/>
            </a:lvl8pPr>
            <a:lvl9pPr marL="17556480" indent="0">
              <a:buNone/>
              <a:defRPr sz="7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012142" y="10439400"/>
            <a:ext cx="22633940" cy="18966182"/>
          </a:xfrm>
        </p:spPr>
        <p:txBody>
          <a:bodyPr/>
          <a:lstStyle>
            <a:lvl1pPr>
              <a:defRPr sz="11500"/>
            </a:lvl1pPr>
            <a:lvl2pPr>
              <a:defRPr sz="96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E4BBEC-3E88-4248-B7D3-7C3C3F343AD3}" type="datetimeFigureOut">
              <a:rPr lang="en-US"/>
              <a:pPr>
                <a:defRPr/>
              </a:pPr>
              <a:t>2/28/2014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A5BB1D-E010-4DC5-B0EA-249E83EB37E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A76D65-85DC-482D-A5F7-D379F3F49CE1}" type="datetimeFigureOut">
              <a:rPr lang="en-US"/>
              <a:pPr>
                <a:defRPr/>
              </a:pPr>
              <a:t>2/28/2014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4A4EFD-416F-42C6-821C-21FD52A6BDB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C65074-0199-4390-9F76-D3486FD73948}" type="datetimeFigureOut">
              <a:rPr lang="en-US"/>
              <a:pPr>
                <a:defRPr/>
              </a:pPr>
              <a:t>2/28/2014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352A62-D717-41BA-B740-8C54B27F7AB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4" y="1310640"/>
            <a:ext cx="16846552" cy="5577840"/>
          </a:xfrm>
        </p:spPr>
        <p:txBody>
          <a:bodyPr anchor="b"/>
          <a:lstStyle>
            <a:lvl1pPr algn="l">
              <a:defRPr sz="9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20280" y="1310643"/>
            <a:ext cx="28625800" cy="28094942"/>
          </a:xfrm>
        </p:spPr>
        <p:txBody>
          <a:bodyPr/>
          <a:lstStyle>
            <a:lvl1pPr>
              <a:defRPr sz="15400"/>
            </a:lvl1pPr>
            <a:lvl2pPr>
              <a:defRPr sz="13400"/>
            </a:lvl2pPr>
            <a:lvl3pPr>
              <a:defRPr sz="1150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4" y="6888483"/>
            <a:ext cx="16846552" cy="22517102"/>
          </a:xfrm>
        </p:spPr>
        <p:txBody>
          <a:bodyPr/>
          <a:lstStyle>
            <a:lvl1pPr marL="0" indent="0">
              <a:buNone/>
              <a:defRPr sz="6700"/>
            </a:lvl1pPr>
            <a:lvl2pPr marL="2194560" indent="0">
              <a:buNone/>
              <a:defRPr sz="5800"/>
            </a:lvl2pPr>
            <a:lvl3pPr marL="4389120" indent="0">
              <a:buNone/>
              <a:defRPr sz="4800"/>
            </a:lvl3pPr>
            <a:lvl4pPr marL="6583680" indent="0">
              <a:buNone/>
              <a:defRPr sz="4300"/>
            </a:lvl4pPr>
            <a:lvl5pPr marL="8778240" indent="0">
              <a:buNone/>
              <a:defRPr sz="4300"/>
            </a:lvl5pPr>
            <a:lvl6pPr marL="10972800" indent="0">
              <a:buNone/>
              <a:defRPr sz="4300"/>
            </a:lvl6pPr>
            <a:lvl7pPr marL="13167360" indent="0">
              <a:buNone/>
              <a:defRPr sz="4300"/>
            </a:lvl7pPr>
            <a:lvl8pPr marL="15361920" indent="0">
              <a:buNone/>
              <a:defRPr sz="4300"/>
            </a:lvl8pPr>
            <a:lvl9pPr marL="17556480" indent="0">
              <a:buNone/>
              <a:defRPr sz="4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601307-B9B7-4FE9-AEB5-A9DB97A7CDB3}" type="datetimeFigureOut">
              <a:rPr lang="en-US"/>
              <a:pPr>
                <a:defRPr/>
              </a:pPr>
              <a:t>2/28/2014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6D660D-55BB-4FDF-8235-F95306D8309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36812" y="23042880"/>
            <a:ext cx="30723840" cy="2720342"/>
          </a:xfrm>
        </p:spPr>
        <p:txBody>
          <a:bodyPr anchor="b"/>
          <a:lstStyle>
            <a:lvl1pPr algn="l">
              <a:defRPr sz="9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36812" y="2941320"/>
            <a:ext cx="30723840" cy="19751040"/>
          </a:xfrm>
        </p:spPr>
        <p:txBody>
          <a:bodyPr rtlCol="0">
            <a:normAutofit/>
          </a:bodyPr>
          <a:lstStyle>
            <a:lvl1pPr marL="0" indent="0">
              <a:buNone/>
              <a:defRPr sz="15400"/>
            </a:lvl1pPr>
            <a:lvl2pPr marL="2194560" indent="0">
              <a:buNone/>
              <a:defRPr sz="13400"/>
            </a:lvl2pPr>
            <a:lvl3pPr marL="4389120" indent="0">
              <a:buNone/>
              <a:defRPr sz="1150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0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36812" y="25763222"/>
            <a:ext cx="30723840" cy="3863338"/>
          </a:xfrm>
        </p:spPr>
        <p:txBody>
          <a:bodyPr/>
          <a:lstStyle>
            <a:lvl1pPr marL="0" indent="0">
              <a:buNone/>
              <a:defRPr sz="6700"/>
            </a:lvl1pPr>
            <a:lvl2pPr marL="2194560" indent="0">
              <a:buNone/>
              <a:defRPr sz="5800"/>
            </a:lvl2pPr>
            <a:lvl3pPr marL="4389120" indent="0">
              <a:buNone/>
              <a:defRPr sz="4800"/>
            </a:lvl3pPr>
            <a:lvl4pPr marL="6583680" indent="0">
              <a:buNone/>
              <a:defRPr sz="4300"/>
            </a:lvl4pPr>
            <a:lvl5pPr marL="8778240" indent="0">
              <a:buNone/>
              <a:defRPr sz="4300"/>
            </a:lvl5pPr>
            <a:lvl6pPr marL="10972800" indent="0">
              <a:buNone/>
              <a:defRPr sz="4300"/>
            </a:lvl6pPr>
            <a:lvl7pPr marL="13167360" indent="0">
              <a:buNone/>
              <a:defRPr sz="4300"/>
            </a:lvl7pPr>
            <a:lvl8pPr marL="15361920" indent="0">
              <a:buNone/>
              <a:defRPr sz="4300"/>
            </a:lvl8pPr>
            <a:lvl9pPr marL="17556480" indent="0">
              <a:buNone/>
              <a:defRPr sz="4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846E95-EA37-441B-BA1D-FD303E9729B4}" type="datetimeFigureOut">
              <a:rPr lang="en-US"/>
              <a:pPr>
                <a:defRPr/>
              </a:pPr>
              <a:t>2/28/2014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6A0270-228B-4F83-AEDC-269D48CCC43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2560638" y="1317625"/>
            <a:ext cx="46085125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38912" tIns="219456" rIns="438912" bIns="21945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2560638" y="7680325"/>
            <a:ext cx="46085125" cy="2172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38912" tIns="219456" rIns="438912" bIns="21945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560638" y="30510163"/>
            <a:ext cx="11947525" cy="17526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l" defTabSz="4389120" fontAlgn="auto">
              <a:spcBef>
                <a:spcPts val="0"/>
              </a:spcBef>
              <a:spcAft>
                <a:spcPts val="0"/>
              </a:spcAft>
              <a:defRPr sz="5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4EB0008-446B-40BC-B7DE-E9FD19EC7BF2}" type="datetimeFigureOut">
              <a:rPr lang="en-US"/>
              <a:pPr>
                <a:defRPr/>
              </a:pPr>
              <a:t>2/28/2014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495838" y="30510163"/>
            <a:ext cx="16214725" cy="17526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ctr" defTabSz="4389120" fontAlgn="auto">
              <a:spcBef>
                <a:spcPts val="0"/>
              </a:spcBef>
              <a:spcAft>
                <a:spcPts val="0"/>
              </a:spcAft>
              <a:defRPr sz="5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698238" y="30510163"/>
            <a:ext cx="11947525" cy="17526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r" defTabSz="4389120" fontAlgn="auto">
              <a:spcBef>
                <a:spcPts val="0"/>
              </a:spcBef>
              <a:spcAft>
                <a:spcPts val="0"/>
              </a:spcAft>
              <a:defRPr sz="5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0207F8F-D6E2-46CA-98FB-1675E99270C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387850" rtl="0" eaLnBrk="0" fontAlgn="base" hangingPunct="0">
        <a:spcBef>
          <a:spcPct val="0"/>
        </a:spcBef>
        <a:spcAft>
          <a:spcPct val="0"/>
        </a:spcAft>
        <a:defRPr sz="211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387850" rtl="0" eaLnBrk="0" fontAlgn="base" hangingPunct="0">
        <a:spcBef>
          <a:spcPct val="0"/>
        </a:spcBef>
        <a:spcAft>
          <a:spcPct val="0"/>
        </a:spcAft>
        <a:defRPr sz="21100">
          <a:solidFill>
            <a:schemeClr val="tx1"/>
          </a:solidFill>
          <a:latin typeface="Calibri" pitchFamily="34" charset="0"/>
        </a:defRPr>
      </a:lvl2pPr>
      <a:lvl3pPr algn="ctr" defTabSz="4387850" rtl="0" eaLnBrk="0" fontAlgn="base" hangingPunct="0">
        <a:spcBef>
          <a:spcPct val="0"/>
        </a:spcBef>
        <a:spcAft>
          <a:spcPct val="0"/>
        </a:spcAft>
        <a:defRPr sz="21100">
          <a:solidFill>
            <a:schemeClr val="tx1"/>
          </a:solidFill>
          <a:latin typeface="Calibri" pitchFamily="34" charset="0"/>
        </a:defRPr>
      </a:lvl3pPr>
      <a:lvl4pPr algn="ctr" defTabSz="4387850" rtl="0" eaLnBrk="0" fontAlgn="base" hangingPunct="0">
        <a:spcBef>
          <a:spcPct val="0"/>
        </a:spcBef>
        <a:spcAft>
          <a:spcPct val="0"/>
        </a:spcAft>
        <a:defRPr sz="21100">
          <a:solidFill>
            <a:schemeClr val="tx1"/>
          </a:solidFill>
          <a:latin typeface="Calibri" pitchFamily="34" charset="0"/>
        </a:defRPr>
      </a:lvl4pPr>
      <a:lvl5pPr algn="ctr" defTabSz="4387850" rtl="0" eaLnBrk="0" fontAlgn="base" hangingPunct="0">
        <a:spcBef>
          <a:spcPct val="0"/>
        </a:spcBef>
        <a:spcAft>
          <a:spcPct val="0"/>
        </a:spcAft>
        <a:defRPr sz="21100">
          <a:solidFill>
            <a:schemeClr val="tx1"/>
          </a:solidFill>
          <a:latin typeface="Calibri" pitchFamily="34" charset="0"/>
        </a:defRPr>
      </a:lvl5pPr>
      <a:lvl6pPr marL="457200" algn="ctr" defTabSz="4387850" rtl="0" fontAlgn="base">
        <a:spcBef>
          <a:spcPct val="0"/>
        </a:spcBef>
        <a:spcAft>
          <a:spcPct val="0"/>
        </a:spcAft>
        <a:defRPr sz="21100">
          <a:solidFill>
            <a:schemeClr val="tx1"/>
          </a:solidFill>
          <a:latin typeface="Calibri" pitchFamily="34" charset="0"/>
        </a:defRPr>
      </a:lvl6pPr>
      <a:lvl7pPr marL="914400" algn="ctr" defTabSz="4387850" rtl="0" fontAlgn="base">
        <a:spcBef>
          <a:spcPct val="0"/>
        </a:spcBef>
        <a:spcAft>
          <a:spcPct val="0"/>
        </a:spcAft>
        <a:defRPr sz="21100">
          <a:solidFill>
            <a:schemeClr val="tx1"/>
          </a:solidFill>
          <a:latin typeface="Calibri" pitchFamily="34" charset="0"/>
        </a:defRPr>
      </a:lvl7pPr>
      <a:lvl8pPr marL="1371600" algn="ctr" defTabSz="4387850" rtl="0" fontAlgn="base">
        <a:spcBef>
          <a:spcPct val="0"/>
        </a:spcBef>
        <a:spcAft>
          <a:spcPct val="0"/>
        </a:spcAft>
        <a:defRPr sz="21100">
          <a:solidFill>
            <a:schemeClr val="tx1"/>
          </a:solidFill>
          <a:latin typeface="Calibri" pitchFamily="34" charset="0"/>
        </a:defRPr>
      </a:lvl8pPr>
      <a:lvl9pPr marL="1828800" algn="ctr" defTabSz="4387850" rtl="0" fontAlgn="base">
        <a:spcBef>
          <a:spcPct val="0"/>
        </a:spcBef>
        <a:spcAft>
          <a:spcPct val="0"/>
        </a:spcAft>
        <a:defRPr sz="21100">
          <a:solidFill>
            <a:schemeClr val="tx1"/>
          </a:solidFill>
          <a:latin typeface="Calibri" pitchFamily="34" charset="0"/>
        </a:defRPr>
      </a:lvl9pPr>
    </p:titleStyle>
    <p:bodyStyle>
      <a:lvl1pPr marL="1644650" indent="-1644650" algn="l" defTabSz="438785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5400" kern="1200">
          <a:solidFill>
            <a:schemeClr val="tx1"/>
          </a:solidFill>
          <a:latin typeface="+mn-lt"/>
          <a:ea typeface="+mn-ea"/>
          <a:cs typeface="+mn-cs"/>
        </a:defRPr>
      </a:lvl1pPr>
      <a:lvl2pPr marL="3565525" indent="-1371600" algn="l" defTabSz="438785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340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6963" algn="l" defTabSz="438785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15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325" indent="-1096963" algn="l" defTabSz="438785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9600" kern="1200">
          <a:solidFill>
            <a:schemeClr val="tx1"/>
          </a:solidFill>
          <a:latin typeface="+mn-lt"/>
          <a:ea typeface="+mn-ea"/>
          <a:cs typeface="+mn-cs"/>
        </a:defRPr>
      </a:lvl4pPr>
      <a:lvl5pPr marL="9874250" indent="-1096963" algn="l" defTabSz="438785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960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Font typeface="Arial" charset="0"/>
              <a:buNone/>
            </a:pPr>
            <a:r>
              <a:rPr lang="en-US" dirty="0" smtClean="0"/>
              <a:t>Below is a </a:t>
            </a:r>
            <a:r>
              <a:rPr lang="en-US" dirty="0" smtClean="0"/>
              <a:t>template </a:t>
            </a:r>
            <a:r>
              <a:rPr lang="en-US" dirty="0" smtClean="0"/>
              <a:t>you are welcome to use.</a:t>
            </a:r>
          </a:p>
          <a:p>
            <a:pPr algn="ctr">
              <a:buFont typeface="Arial" charset="0"/>
              <a:buNone/>
            </a:pPr>
            <a:r>
              <a:rPr lang="en-US" dirty="0" smtClean="0"/>
              <a:t>(this also includes Poster Tips)</a:t>
            </a:r>
          </a:p>
          <a:p>
            <a:pPr lvl="2"/>
            <a:endParaRPr lang="en-US" dirty="0" smtClean="0"/>
          </a:p>
          <a:p>
            <a:pPr lvl="2"/>
            <a:endParaRPr lang="en-US" dirty="0" smtClean="0"/>
          </a:p>
          <a:p>
            <a:pPr algn="ctr">
              <a:buFont typeface="Arial" charset="0"/>
              <a:buNone/>
            </a:pPr>
            <a:endParaRPr lang="en-US" sz="9600" dirty="0" smtClean="0"/>
          </a:p>
          <a:p>
            <a:pPr algn="ctr">
              <a:buFont typeface="Arial" charset="0"/>
              <a:buNone/>
            </a:pPr>
            <a:endParaRPr lang="en-US" sz="9600" dirty="0" smtClean="0"/>
          </a:p>
          <a:p>
            <a:pPr algn="ctr">
              <a:buFont typeface="Arial" charset="0"/>
              <a:buNone/>
            </a:pPr>
            <a:r>
              <a:rPr lang="en-US" sz="9600" dirty="0" smtClean="0"/>
              <a:t>Information brought to you from </a:t>
            </a:r>
            <a:r>
              <a:rPr lang="en-US" sz="9600" b="1" i="1" dirty="0" err="1" smtClean="0"/>
              <a:t>pedi.edtech</a:t>
            </a:r>
            <a:r>
              <a:rPr lang="en-US" sz="9600" b="1" dirty="0" smtClean="0"/>
              <a:t> </a:t>
            </a:r>
            <a:r>
              <a:rPr lang="en-US" sz="9600" dirty="0" smtClean="0"/>
              <a:t>faculty development program at </a:t>
            </a:r>
            <a:br>
              <a:rPr lang="en-US" sz="9600" dirty="0" smtClean="0"/>
            </a:br>
            <a:r>
              <a:rPr lang="en-US" sz="9600" dirty="0" smtClean="0"/>
              <a:t>the University of Texas Medical Branch </a:t>
            </a:r>
            <a:endParaRPr lang="en-US" sz="8000" dirty="0" smtClean="0"/>
          </a:p>
          <a:p>
            <a:pPr algn="ctr">
              <a:buFont typeface="Arial" charset="0"/>
              <a:buNone/>
            </a:pPr>
            <a:r>
              <a:rPr lang="en-US" sz="8800" dirty="0" smtClean="0"/>
              <a:t>sponsored by a grant from the US Dept. Health &amp; Human Services Health Resources </a:t>
            </a:r>
            <a:br>
              <a:rPr lang="en-US" sz="8800" dirty="0" smtClean="0"/>
            </a:br>
            <a:r>
              <a:rPr lang="en-US" sz="8800" dirty="0" smtClean="0"/>
              <a:t>and Services Administration, Bureau of Health Professions</a:t>
            </a:r>
            <a:r>
              <a:rPr lang="en-US" sz="8800" b="1" dirty="0" smtClean="0"/>
              <a:t> </a:t>
            </a:r>
          </a:p>
          <a:p>
            <a:pPr algn="ctr">
              <a:buFont typeface="Arial" charset="0"/>
              <a:buNone/>
            </a:pPr>
            <a:r>
              <a:rPr lang="en-US" sz="7200" dirty="0" smtClean="0"/>
              <a:t>2011-2015 </a:t>
            </a:r>
            <a:r>
              <a:rPr lang="en-US" sz="8800" b="1" dirty="0" smtClean="0"/>
              <a:t> </a:t>
            </a:r>
            <a:endParaRPr lang="en-US" sz="12800" dirty="0" smtClean="0"/>
          </a:p>
          <a:p>
            <a:pPr lvl="2">
              <a:buFont typeface="Arial" charset="0"/>
              <a:buNone/>
            </a:pPr>
            <a:endParaRPr lang="en-US" dirty="0" smtClean="0"/>
          </a:p>
          <a:p>
            <a:pPr lvl="2">
              <a:buFont typeface="Arial" charset="0"/>
              <a:buNone/>
            </a:pPr>
            <a:endParaRPr lang="en-US" dirty="0" smtClean="0"/>
          </a:p>
          <a:p>
            <a:pPr algn="ctr">
              <a:buFont typeface="Arial" charset="0"/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Rounded Rectangle 52"/>
          <p:cNvSpPr/>
          <p:nvPr/>
        </p:nvSpPr>
        <p:spPr bwMode="auto">
          <a:xfrm>
            <a:off x="39319200" y="6324600"/>
            <a:ext cx="6400800" cy="1652588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38912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0" name="Rounded Rectangle 49"/>
          <p:cNvSpPr/>
          <p:nvPr/>
        </p:nvSpPr>
        <p:spPr bwMode="auto">
          <a:xfrm>
            <a:off x="5181600" y="6400800"/>
            <a:ext cx="6400800" cy="1652588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38912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16657638" y="7510463"/>
            <a:ext cx="17449800" cy="21859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438912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4400" dirty="0">
              <a:latin typeface="+mn-lt"/>
            </a:endParaRPr>
          </a:p>
          <a:p>
            <a:pPr defTabSz="438912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4400" dirty="0">
              <a:latin typeface="+mn-lt"/>
            </a:endParaRPr>
          </a:p>
          <a:p>
            <a:pPr defTabSz="438912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4800" dirty="0">
              <a:latin typeface="+mn-lt"/>
            </a:endParaRPr>
          </a:p>
        </p:txBody>
      </p:sp>
      <p:cxnSp>
        <p:nvCxnSpPr>
          <p:cNvPr id="35" name="Straight Connector 34"/>
          <p:cNvCxnSpPr/>
          <p:nvPr/>
        </p:nvCxnSpPr>
        <p:spPr>
          <a:xfrm>
            <a:off x="16840200" y="5257800"/>
            <a:ext cx="76200" cy="2522220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34290000" y="5181600"/>
            <a:ext cx="152400" cy="2529840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390" name="Picture 48" descr="ADAPT laptop 300.pn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05000" y="685800"/>
            <a:ext cx="36576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3" name="Rectangle 42"/>
          <p:cNvSpPr/>
          <p:nvPr/>
        </p:nvSpPr>
        <p:spPr>
          <a:xfrm>
            <a:off x="0" y="0"/>
            <a:ext cx="51206400" cy="5378450"/>
          </a:xfrm>
          <a:prstGeom prst="rec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666" tIns="26833" rIns="53666" bIns="26833" anchor="ctr"/>
          <a:lstStyle/>
          <a:p>
            <a:pPr algn="ctr">
              <a:defRPr/>
            </a:pPr>
            <a:endParaRPr lang="en-US" sz="7200" b="1" dirty="0">
              <a:solidFill>
                <a:srgbClr val="F2F2F2"/>
              </a:solidFill>
            </a:endParaRPr>
          </a:p>
          <a:p>
            <a:pPr algn="ctr">
              <a:defRPr/>
            </a:pPr>
            <a:r>
              <a:rPr lang="en-US" sz="8000" b="1" dirty="0">
                <a:solidFill>
                  <a:schemeClr val="bg1"/>
                </a:solidFill>
                <a:latin typeface="Microsoft Sans Serif" pitchFamily="34" charset="0"/>
                <a:cs typeface="Microsoft Sans Serif" pitchFamily="34" charset="0"/>
              </a:rPr>
              <a:t>Poster Title  Goes Here:  Exactly As Was Submitted on Abstract</a:t>
            </a:r>
          </a:p>
          <a:p>
            <a:pPr algn="ctr">
              <a:defRPr/>
            </a:pPr>
            <a:r>
              <a:rPr lang="en-US" sz="8000" dirty="0">
                <a:solidFill>
                  <a:srgbClr val="FFFFFF"/>
                </a:solidFill>
              </a:rPr>
              <a:t>Author1, AB; Author2 CD; Author3 EF </a:t>
            </a:r>
          </a:p>
          <a:p>
            <a:pPr algn="ctr">
              <a:defRPr/>
            </a:pPr>
            <a:r>
              <a:rPr lang="en-US" sz="6600" dirty="0">
                <a:solidFill>
                  <a:srgbClr val="FFFFFF"/>
                </a:solidFill>
              </a:rPr>
              <a:t>Departments (sometimes superscripts are used on author names to match with different departments) </a:t>
            </a:r>
          </a:p>
          <a:p>
            <a:pPr algn="ctr">
              <a:defRPr/>
            </a:pPr>
            <a:r>
              <a:rPr lang="en-US" sz="6600" b="1" dirty="0">
                <a:solidFill>
                  <a:srgbClr val="F2F2F2"/>
                </a:solidFill>
                <a:cs typeface="Microsoft Sans Serif" pitchFamily="34" charset="0"/>
              </a:rPr>
              <a:t>NAME OF INSTITUTION(S)</a:t>
            </a:r>
            <a:endParaRPr lang="en-US" sz="6600" b="1" dirty="0">
              <a:solidFill>
                <a:srgbClr val="F2F2F2"/>
              </a:solidFill>
              <a:cs typeface="Microsoft Sans Serif" pitchFamily="34" charset="0"/>
            </a:endParaRPr>
          </a:p>
          <a:p>
            <a:pPr algn="ctr">
              <a:defRPr/>
            </a:pPr>
            <a:endParaRPr lang="en-US" sz="8000" dirty="0">
              <a:solidFill>
                <a:srgbClr val="FFFFFF"/>
              </a:solidFill>
            </a:endParaRPr>
          </a:p>
        </p:txBody>
      </p:sp>
      <p:sp>
        <p:nvSpPr>
          <p:cNvPr id="45" name="Rounded Rectangle 44"/>
          <p:cNvSpPr/>
          <p:nvPr/>
        </p:nvSpPr>
        <p:spPr bwMode="auto">
          <a:xfrm>
            <a:off x="1752600" y="29738638"/>
            <a:ext cx="47548800" cy="2646362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666" tIns="26833" rIns="53666" bIns="26833" anchor="ctr"/>
          <a:lstStyle/>
          <a:p>
            <a:pPr marL="0" lvl="1" indent="0" algn="ctr">
              <a:defRPr/>
            </a:pPr>
            <a:r>
              <a:rPr lang="en-US" sz="4800" dirty="0">
                <a:solidFill>
                  <a:schemeClr val="bg1"/>
                </a:solidFill>
              </a:rPr>
              <a:t>Name your funding or sponsor source here.  Add their Logos if you like.       </a:t>
            </a:r>
            <a:br>
              <a:rPr lang="en-US" sz="4800" dirty="0">
                <a:solidFill>
                  <a:schemeClr val="bg1"/>
                </a:solidFill>
              </a:rPr>
            </a:br>
            <a:r>
              <a:rPr lang="en-US" sz="4800" dirty="0">
                <a:solidFill>
                  <a:schemeClr val="bg1"/>
                </a:solidFill>
              </a:rPr>
              <a:t> This poster template brought to you by </a:t>
            </a:r>
            <a:r>
              <a:rPr lang="en-US" sz="4800" b="1" dirty="0">
                <a:solidFill>
                  <a:schemeClr val="bg1"/>
                </a:solidFill>
              </a:rPr>
              <a:t>pedi.edtech</a:t>
            </a:r>
            <a:r>
              <a:rPr lang="en-US" sz="4800" dirty="0">
                <a:solidFill>
                  <a:schemeClr val="bg1"/>
                </a:solidFill>
              </a:rPr>
              <a:t>, faculty development program in Pediatrics, </a:t>
            </a:r>
            <a:r>
              <a:rPr lang="en-US" sz="4800" dirty="0">
                <a:solidFill>
                  <a:schemeClr val="bg1"/>
                </a:solidFill>
              </a:rPr>
              <a:t>University of Texas Medical Branch</a:t>
            </a:r>
            <a:br>
              <a:rPr lang="en-US" sz="4800" dirty="0">
                <a:solidFill>
                  <a:schemeClr val="bg1"/>
                </a:solidFill>
              </a:rPr>
            </a:br>
            <a:r>
              <a:rPr lang="en-US" sz="4800" dirty="0">
                <a:solidFill>
                  <a:schemeClr val="bg1"/>
                </a:solidFill>
              </a:rPr>
              <a:t>sponsored </a:t>
            </a:r>
            <a:r>
              <a:rPr lang="en-US" sz="4800" dirty="0">
                <a:solidFill>
                  <a:schemeClr val="bg1"/>
                </a:solidFill>
              </a:rPr>
              <a:t>by US Dept. Health &amp; Human Services, Health Resources &amp; Services Administration.      </a:t>
            </a:r>
          </a:p>
        </p:txBody>
      </p:sp>
      <p:sp>
        <p:nvSpPr>
          <p:cNvPr id="2064" name="TextBox 80"/>
          <p:cNvSpPr txBox="1">
            <a:spLocks noChangeArrowheads="1"/>
          </p:cNvSpPr>
          <p:nvPr/>
        </p:nvSpPr>
        <p:spPr bwMode="auto">
          <a:xfrm>
            <a:off x="17830800" y="8382000"/>
            <a:ext cx="15925800" cy="11510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4800" dirty="0">
                <a:latin typeface="+mn-lt"/>
              </a:rPr>
              <a:t>Often this is the </a:t>
            </a:r>
            <a:r>
              <a:rPr lang="en-US" sz="4800" b="1" dirty="0">
                <a:latin typeface="+mn-lt"/>
              </a:rPr>
              <a:t>Results</a:t>
            </a:r>
            <a:r>
              <a:rPr lang="en-US" sz="4800" dirty="0">
                <a:latin typeface="+mn-lt"/>
              </a:rPr>
              <a:t> section – the meat of your work.  Remember, a poster is not a “manuscript  on the wall.” Avoid making the poster too text-heavy.  Ways to do this include: </a:t>
            </a:r>
          </a:p>
          <a:p>
            <a:pPr lvl="1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n-US" sz="4800" dirty="0">
                <a:latin typeface="+mn-lt"/>
              </a:rPr>
              <a:t>Use bulleted lines</a:t>
            </a:r>
          </a:p>
          <a:p>
            <a:pPr lvl="1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n-US" sz="4800" dirty="0">
                <a:latin typeface="+mn-lt"/>
              </a:rPr>
              <a:t>Use as few words as possible to make the point</a:t>
            </a:r>
          </a:p>
          <a:p>
            <a:pPr lvl="1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n-US" sz="4800" dirty="0">
                <a:latin typeface="+mn-lt"/>
              </a:rPr>
              <a:t>Add images or graphs or tables</a:t>
            </a:r>
          </a:p>
          <a:p>
            <a:pPr lvl="1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n-US" sz="4800" dirty="0">
                <a:latin typeface="+mn-lt"/>
              </a:rPr>
              <a:t>Present the most important findings, not necessarily every finding. </a:t>
            </a:r>
          </a:p>
          <a:p>
            <a:pPr lvl="1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n-US" sz="4800" dirty="0">
                <a:latin typeface="+mn-lt"/>
              </a:rPr>
              <a:t>Don’t be too afraid of white spaces</a:t>
            </a:r>
          </a:p>
          <a:p>
            <a:pPr lvl="1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n-US" sz="4800" dirty="0">
                <a:latin typeface="+mn-lt"/>
              </a:rPr>
              <a:t>xx</a:t>
            </a:r>
          </a:p>
          <a:p>
            <a:pPr lvl="1">
              <a:spcBef>
                <a:spcPts val="1200"/>
              </a:spcBef>
              <a:buFont typeface="Arial" pitchFamily="34" charset="0"/>
              <a:buChar char="•"/>
              <a:defRPr/>
            </a:pPr>
            <a:endParaRPr lang="en-US" sz="4800" dirty="0">
              <a:latin typeface="+mn-lt"/>
            </a:endParaRPr>
          </a:p>
          <a:p>
            <a:pPr>
              <a:defRPr/>
            </a:pPr>
            <a:endParaRPr lang="en-US" sz="4800" dirty="0">
              <a:latin typeface="+mn-lt"/>
            </a:endParaRPr>
          </a:p>
          <a:p>
            <a:pPr>
              <a:defRPr/>
            </a:pPr>
            <a:r>
              <a:rPr lang="en-US" sz="4800" i="1" dirty="0">
                <a:latin typeface="+mn-lt"/>
              </a:rPr>
              <a:t> Click here to reveal the text box.  </a:t>
            </a:r>
            <a:endParaRPr lang="en-US" sz="4800" dirty="0">
              <a:latin typeface="+mn-lt"/>
            </a:endParaRPr>
          </a:p>
          <a:p>
            <a:pPr lvl="1">
              <a:defRPr/>
            </a:pPr>
            <a:endParaRPr lang="en-US" sz="4800" dirty="0">
              <a:latin typeface="+mn-lt"/>
            </a:endParaRPr>
          </a:p>
        </p:txBody>
      </p:sp>
      <p:sp>
        <p:nvSpPr>
          <p:cNvPr id="2066" name="TextBox 95"/>
          <p:cNvSpPr txBox="1">
            <a:spLocks noChangeArrowheads="1"/>
          </p:cNvSpPr>
          <p:nvPr/>
        </p:nvSpPr>
        <p:spPr bwMode="auto">
          <a:xfrm>
            <a:off x="35356800" y="8763000"/>
            <a:ext cx="14478000" cy="5108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4800" dirty="0">
                <a:latin typeface="+mn-lt"/>
              </a:rPr>
              <a:t>Usually  </a:t>
            </a:r>
            <a:r>
              <a:rPr lang="en-US" sz="4800" b="1" dirty="0">
                <a:latin typeface="+mn-lt"/>
              </a:rPr>
              <a:t>Summary , Conclusions, or Significance</a:t>
            </a:r>
            <a:r>
              <a:rPr lang="en-US" sz="4800" dirty="0">
                <a:latin typeface="+mn-lt"/>
              </a:rPr>
              <a:t> go here</a:t>
            </a:r>
          </a:p>
          <a:p>
            <a:pPr>
              <a:defRPr/>
            </a:pPr>
            <a:endParaRPr lang="en-US" sz="4800" dirty="0">
              <a:latin typeface="+mn-lt"/>
            </a:endParaRPr>
          </a:p>
          <a:p>
            <a:pPr>
              <a:defRPr/>
            </a:pPr>
            <a:r>
              <a:rPr lang="en-US" sz="4800" dirty="0">
                <a:latin typeface="+mn-lt"/>
              </a:rPr>
              <a:t>Sometimes “</a:t>
            </a:r>
            <a:r>
              <a:rPr lang="en-US" sz="4800" b="1" dirty="0">
                <a:latin typeface="+mn-lt"/>
              </a:rPr>
              <a:t>Next Steps</a:t>
            </a:r>
            <a:r>
              <a:rPr lang="en-US" sz="4800" dirty="0">
                <a:latin typeface="+mn-lt"/>
              </a:rPr>
              <a:t>” or “</a:t>
            </a:r>
            <a:r>
              <a:rPr lang="en-US" sz="4800" b="1" dirty="0">
                <a:latin typeface="+mn-lt"/>
              </a:rPr>
              <a:t>Future Plan</a:t>
            </a:r>
            <a:r>
              <a:rPr lang="en-US" sz="4800" dirty="0">
                <a:latin typeface="+mn-lt"/>
              </a:rPr>
              <a:t>s”</a:t>
            </a:r>
          </a:p>
          <a:p>
            <a:pPr>
              <a:defRPr/>
            </a:pPr>
            <a:endParaRPr lang="en-US" sz="4800" i="1" dirty="0">
              <a:latin typeface="+mn-lt"/>
            </a:endParaRPr>
          </a:p>
          <a:p>
            <a:pPr>
              <a:defRPr/>
            </a:pPr>
            <a:r>
              <a:rPr lang="en-US" sz="4800" i="1" dirty="0">
                <a:latin typeface="+mn-lt"/>
              </a:rPr>
              <a:t>Click here to reveal the text box.  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16395" name="TextBox 33"/>
          <p:cNvSpPr txBox="1">
            <a:spLocks noChangeArrowheads="1"/>
          </p:cNvSpPr>
          <p:nvPr/>
        </p:nvSpPr>
        <p:spPr bwMode="auto">
          <a:xfrm>
            <a:off x="1752600" y="1600200"/>
            <a:ext cx="4754563" cy="1416050"/>
          </a:xfrm>
          <a:prstGeom prst="rect">
            <a:avLst/>
          </a:prstGeom>
          <a:solidFill>
            <a:srgbClr val="ECEADC"/>
          </a:solidFill>
          <a:ln w="15875">
            <a:solidFill>
              <a:srgbClr val="0070C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  </a:t>
            </a:r>
            <a:r>
              <a:rPr lang="en-US" sz="6000"/>
              <a:t>Your Logo</a:t>
            </a:r>
            <a:endParaRPr lang="en-US"/>
          </a:p>
        </p:txBody>
      </p:sp>
      <p:sp>
        <p:nvSpPr>
          <p:cNvPr id="16396" name="TextBox 29"/>
          <p:cNvSpPr txBox="1">
            <a:spLocks noChangeArrowheads="1"/>
          </p:cNvSpPr>
          <p:nvPr/>
        </p:nvSpPr>
        <p:spPr bwMode="auto">
          <a:xfrm>
            <a:off x="23393400" y="6172200"/>
            <a:ext cx="4572000" cy="1416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chemeClr val="bg2"/>
                </a:solidFill>
                <a:latin typeface="Calibri" pitchFamily="34" charset="0"/>
              </a:rPr>
              <a:t>Section 3</a:t>
            </a:r>
          </a:p>
        </p:txBody>
      </p:sp>
      <p:sp>
        <p:nvSpPr>
          <p:cNvPr id="31" name="Rounded Rectangle 30"/>
          <p:cNvSpPr/>
          <p:nvPr/>
        </p:nvSpPr>
        <p:spPr bwMode="auto">
          <a:xfrm>
            <a:off x="5257800" y="15773400"/>
            <a:ext cx="6324600" cy="1652588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38912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398" name="TextBox 8"/>
          <p:cNvSpPr txBox="1">
            <a:spLocks noChangeArrowheads="1"/>
          </p:cNvSpPr>
          <p:nvPr/>
        </p:nvSpPr>
        <p:spPr bwMode="auto">
          <a:xfrm>
            <a:off x="6172200" y="15849600"/>
            <a:ext cx="4572000" cy="141605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solidFill>
                  <a:schemeClr val="bg2"/>
                </a:solidFill>
                <a:latin typeface="Calibri" pitchFamily="34" charset="0"/>
              </a:rPr>
              <a:t>Section 2</a:t>
            </a:r>
          </a:p>
        </p:txBody>
      </p:sp>
      <p:sp>
        <p:nvSpPr>
          <p:cNvPr id="16399" name="TextBox 8"/>
          <p:cNvSpPr txBox="1">
            <a:spLocks noChangeArrowheads="1"/>
          </p:cNvSpPr>
          <p:nvPr/>
        </p:nvSpPr>
        <p:spPr bwMode="auto">
          <a:xfrm>
            <a:off x="40233600" y="6477000"/>
            <a:ext cx="4572000" cy="141605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solidFill>
                  <a:schemeClr val="bg2"/>
                </a:solidFill>
                <a:latin typeface="Calibri" pitchFamily="34" charset="0"/>
              </a:rPr>
              <a:t>Section 4</a:t>
            </a:r>
          </a:p>
        </p:txBody>
      </p:sp>
      <p:sp>
        <p:nvSpPr>
          <p:cNvPr id="16400" name="TextBox 40"/>
          <p:cNvSpPr txBox="1">
            <a:spLocks noChangeArrowheads="1"/>
          </p:cNvSpPr>
          <p:nvPr/>
        </p:nvSpPr>
        <p:spPr bwMode="auto">
          <a:xfrm>
            <a:off x="1524000" y="17983200"/>
            <a:ext cx="13182600" cy="2554288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/>
              <a:t>These blue section headers are a text box inside a shape box. Stretch both to fit the text, and keep the text box centered horizontally and vertically in the shape. </a:t>
            </a:r>
          </a:p>
          <a:p>
            <a:pPr algn="ctr"/>
            <a:r>
              <a:rPr lang="en-US" sz="4000"/>
              <a:t>You can also  change the color of the boxes. </a:t>
            </a:r>
          </a:p>
        </p:txBody>
      </p:sp>
      <p:sp>
        <p:nvSpPr>
          <p:cNvPr id="44" name="TextBox 80"/>
          <p:cNvSpPr txBox="1">
            <a:spLocks noChangeArrowheads="1"/>
          </p:cNvSpPr>
          <p:nvPr/>
        </p:nvSpPr>
        <p:spPr bwMode="auto">
          <a:xfrm>
            <a:off x="17754600" y="24384000"/>
            <a:ext cx="15925800" cy="535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4800" dirty="0">
                <a:latin typeface="+mn-lt"/>
              </a:rPr>
              <a:t>If appropriate and possible, present some of your findings in an image . This adds visual  interest and helps  tell the story of your work.   Visitors to your poster do not want to read too much; they want to ‘get the story fast.’</a:t>
            </a:r>
          </a:p>
          <a:p>
            <a:pPr>
              <a:defRPr/>
            </a:pPr>
            <a:endParaRPr lang="en-US" sz="4800" dirty="0">
              <a:latin typeface="+mn-lt"/>
            </a:endParaRPr>
          </a:p>
          <a:p>
            <a:pPr>
              <a:defRPr/>
            </a:pPr>
            <a:r>
              <a:rPr lang="en-US" sz="4800" i="1" dirty="0">
                <a:latin typeface="+mn-lt"/>
              </a:rPr>
              <a:t>Click here to reveal the text box.  </a:t>
            </a:r>
          </a:p>
          <a:p>
            <a:pPr>
              <a:defRPr/>
            </a:pPr>
            <a:endParaRPr lang="en-US" sz="5400" dirty="0">
              <a:latin typeface="+mn-lt"/>
            </a:endParaRPr>
          </a:p>
        </p:txBody>
      </p:sp>
      <p:sp>
        <p:nvSpPr>
          <p:cNvPr id="46" name="TextBox 80"/>
          <p:cNvSpPr txBox="1">
            <a:spLocks noChangeArrowheads="1"/>
          </p:cNvSpPr>
          <p:nvPr/>
        </p:nvSpPr>
        <p:spPr bwMode="auto">
          <a:xfrm>
            <a:off x="762000" y="20955000"/>
            <a:ext cx="15925800" cy="683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4800" dirty="0">
                <a:latin typeface="+mn-lt"/>
              </a:rPr>
              <a:t>Often this is the Methods section – tell your audience what you did.  </a:t>
            </a:r>
          </a:p>
          <a:p>
            <a:pPr>
              <a:defRPr/>
            </a:pPr>
            <a:endParaRPr lang="en-US" sz="4800" dirty="0">
              <a:latin typeface="+mn-lt"/>
            </a:endParaRPr>
          </a:p>
          <a:p>
            <a:pPr lvl="1">
              <a:buFont typeface="Arial" pitchFamily="34" charset="0"/>
              <a:buChar char="•"/>
              <a:defRPr/>
            </a:pPr>
            <a:r>
              <a:rPr lang="en-US" sz="4800" dirty="0">
                <a:latin typeface="+mn-lt"/>
              </a:rPr>
              <a:t>Use bulleted lines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en-US" sz="4800" dirty="0">
                <a:latin typeface="+mn-lt"/>
              </a:rPr>
              <a:t>Make it easy for the readers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en-US" sz="4800" dirty="0">
                <a:latin typeface="+mn-lt"/>
              </a:rPr>
              <a:t>Not too much heavy-text reading. </a:t>
            </a:r>
          </a:p>
          <a:p>
            <a:pPr lvl="1">
              <a:defRPr/>
            </a:pPr>
            <a:endParaRPr lang="en-US" sz="4800" dirty="0">
              <a:latin typeface="+mn-lt"/>
            </a:endParaRPr>
          </a:p>
          <a:p>
            <a:pPr>
              <a:defRPr/>
            </a:pPr>
            <a:r>
              <a:rPr lang="en-US" sz="4800" i="1" dirty="0">
                <a:latin typeface="+mn-lt"/>
              </a:rPr>
              <a:t>Click here to reveal the text box.  </a:t>
            </a:r>
          </a:p>
          <a:p>
            <a:pPr lvl="1">
              <a:defRPr/>
            </a:pPr>
            <a:endParaRPr lang="en-US" sz="4800" dirty="0">
              <a:latin typeface="+mn-lt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35661600" y="13944600"/>
            <a:ext cx="14020800" cy="4191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4400" dirty="0">
                <a:solidFill>
                  <a:schemeClr val="tx1"/>
                </a:solidFill>
              </a:rPr>
              <a:t>We recommend a sans serif font: (no tails on the letters)  </a:t>
            </a:r>
          </a:p>
          <a:p>
            <a:pPr algn="ctr">
              <a:defRPr/>
            </a:pPr>
            <a:r>
              <a:rPr lang="en-US" sz="4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Arial</a:t>
            </a:r>
            <a:r>
              <a:rPr lang="en-US" sz="4400" dirty="0">
                <a:solidFill>
                  <a:schemeClr val="tx1"/>
                </a:solidFill>
              </a:rPr>
              <a:t>, Calibri,  </a:t>
            </a:r>
            <a:r>
              <a:rPr lang="en-US" sz="4400" dirty="0">
                <a:solidFill>
                  <a:schemeClr val="tx1"/>
                </a:solidFill>
                <a:latin typeface="Microsoft Sans Serif" pitchFamily="34" charset="0"/>
                <a:cs typeface="Microsoft Sans Serif" pitchFamily="34" charset="0"/>
              </a:rPr>
              <a:t>Microsoft Sans </a:t>
            </a:r>
            <a:r>
              <a:rPr lang="en-US" sz="4400" dirty="0" smtClean="0">
                <a:solidFill>
                  <a:schemeClr val="tx1"/>
                </a:solidFill>
                <a:latin typeface="Microsoft Sans Serif" pitchFamily="34" charset="0"/>
                <a:cs typeface="Microsoft Sans Serif" pitchFamily="34" charset="0"/>
              </a:rPr>
              <a:t>Serif</a:t>
            </a:r>
            <a:br>
              <a:rPr lang="en-US" sz="4400" dirty="0" smtClean="0">
                <a:solidFill>
                  <a:schemeClr val="tx1"/>
                </a:solidFill>
                <a:latin typeface="Microsoft Sans Serif" pitchFamily="34" charset="0"/>
                <a:cs typeface="Microsoft Sans Serif" pitchFamily="34" charset="0"/>
              </a:rPr>
            </a:br>
            <a:endParaRPr lang="en-US" sz="4400" dirty="0" smtClean="0">
              <a:solidFill>
                <a:schemeClr val="tx1"/>
              </a:solidFill>
              <a:latin typeface="Microsoft Sans Serif" pitchFamily="34" charset="0"/>
              <a:cs typeface="Microsoft Sans Serif" pitchFamily="34" charset="0"/>
            </a:endParaRPr>
          </a:p>
          <a:p>
            <a:pPr algn="ctr">
              <a:defRPr/>
            </a:pPr>
            <a:r>
              <a:rPr lang="en-US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rather than a serif font (tails)</a:t>
            </a:r>
          </a:p>
          <a:p>
            <a:pPr algn="ctr">
              <a:defRPr/>
            </a:pPr>
            <a:r>
              <a:rPr lang="en-US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Times New Roman</a:t>
            </a:r>
          </a:p>
          <a:p>
            <a:pPr algn="ctr">
              <a:defRPr/>
            </a:pPr>
            <a:endParaRPr lang="en-US" sz="4400" dirty="0">
              <a:solidFill>
                <a:schemeClr val="tx1"/>
              </a:solidFill>
              <a:latin typeface="Microsoft Sans Serif" pitchFamily="34" charset="0"/>
              <a:cs typeface="Microsoft Sans Serif" pitchFamily="34" charset="0"/>
            </a:endParaRPr>
          </a:p>
        </p:txBody>
      </p:sp>
      <p:sp>
        <p:nvSpPr>
          <p:cNvPr id="16404" name="TextBox 8"/>
          <p:cNvSpPr txBox="1">
            <a:spLocks noChangeArrowheads="1"/>
          </p:cNvSpPr>
          <p:nvPr/>
        </p:nvSpPr>
        <p:spPr bwMode="auto">
          <a:xfrm>
            <a:off x="6172200" y="6477000"/>
            <a:ext cx="4572000" cy="141605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solidFill>
                  <a:schemeClr val="bg2"/>
                </a:solidFill>
                <a:latin typeface="Calibri" pitchFamily="34" charset="0"/>
              </a:rPr>
              <a:t>Section 1</a:t>
            </a:r>
          </a:p>
        </p:txBody>
      </p:sp>
      <p:sp>
        <p:nvSpPr>
          <p:cNvPr id="52" name="Rounded Rectangle 51"/>
          <p:cNvSpPr/>
          <p:nvPr/>
        </p:nvSpPr>
        <p:spPr bwMode="auto">
          <a:xfrm>
            <a:off x="21640800" y="6324600"/>
            <a:ext cx="6400800" cy="1652588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38912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406" name="TextBox 8"/>
          <p:cNvSpPr txBox="1">
            <a:spLocks noChangeArrowheads="1"/>
          </p:cNvSpPr>
          <p:nvPr/>
        </p:nvSpPr>
        <p:spPr bwMode="auto">
          <a:xfrm>
            <a:off x="22631400" y="6400800"/>
            <a:ext cx="4572000" cy="141605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solidFill>
                  <a:schemeClr val="bg2"/>
                </a:solidFill>
                <a:latin typeface="Calibri" pitchFamily="34" charset="0"/>
              </a:rPr>
              <a:t>Section 3</a:t>
            </a:r>
          </a:p>
        </p:txBody>
      </p:sp>
      <p:sp>
        <p:nvSpPr>
          <p:cNvPr id="57" name="TextBox 80"/>
          <p:cNvSpPr txBox="1">
            <a:spLocks noChangeArrowheads="1"/>
          </p:cNvSpPr>
          <p:nvPr/>
        </p:nvSpPr>
        <p:spPr bwMode="auto">
          <a:xfrm>
            <a:off x="838200" y="8839200"/>
            <a:ext cx="15925800" cy="3786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438912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dirty="0">
                <a:latin typeface="+mn-lt"/>
              </a:rPr>
              <a:t>This is usually the Introduction or Rationale.  </a:t>
            </a:r>
          </a:p>
          <a:p>
            <a:pPr defTabSz="438912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dirty="0">
                <a:latin typeface="+mn-lt"/>
              </a:rPr>
              <a:t>But, sometimes the instructions are  to put an Abstract here.  Try to keep this no more than a short paragraph, two max. </a:t>
            </a:r>
          </a:p>
          <a:p>
            <a:pPr defTabSz="438912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4800" dirty="0">
              <a:latin typeface="+mn-lt"/>
            </a:endParaRPr>
          </a:p>
          <a:p>
            <a:pPr>
              <a:defRPr/>
            </a:pPr>
            <a:r>
              <a:rPr lang="en-US" sz="4800" i="1" dirty="0">
                <a:latin typeface="+mn-lt"/>
              </a:rPr>
              <a:t>Click here to reveal the text box.  </a:t>
            </a:r>
          </a:p>
        </p:txBody>
      </p:sp>
      <p:sp>
        <p:nvSpPr>
          <p:cNvPr id="58" name="Rectangle 57"/>
          <p:cNvSpPr/>
          <p:nvPr/>
        </p:nvSpPr>
        <p:spPr>
          <a:xfrm>
            <a:off x="19812000" y="16002000"/>
            <a:ext cx="11277600" cy="1828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4400" dirty="0">
                <a:solidFill>
                  <a:schemeClr val="tx1"/>
                </a:solidFill>
              </a:rPr>
              <a:t>Insert a shape or text box </a:t>
            </a:r>
            <a:br>
              <a:rPr lang="en-US" sz="4400" dirty="0">
                <a:solidFill>
                  <a:schemeClr val="tx1"/>
                </a:solidFill>
              </a:rPr>
            </a:br>
            <a:r>
              <a:rPr lang="en-US" sz="4400" dirty="0">
                <a:solidFill>
                  <a:schemeClr val="tx1"/>
                </a:solidFill>
              </a:rPr>
              <a:t>for added interest and highlighting</a:t>
            </a:r>
            <a:endParaRPr lang="en-US" sz="4400" dirty="0">
              <a:solidFill>
                <a:schemeClr val="tx1"/>
              </a:solidFill>
              <a:latin typeface="Microsoft Sans Serif" pitchFamily="34" charset="0"/>
              <a:cs typeface="Microsoft Sans Serif" pitchFamily="34" charset="0"/>
            </a:endParaRPr>
          </a:p>
        </p:txBody>
      </p:sp>
      <p:sp>
        <p:nvSpPr>
          <p:cNvPr id="16409" name="TextBox 40"/>
          <p:cNvSpPr txBox="1">
            <a:spLocks noChangeArrowheads="1"/>
          </p:cNvSpPr>
          <p:nvPr/>
        </p:nvSpPr>
        <p:spPr bwMode="auto">
          <a:xfrm>
            <a:off x="1981200" y="27508200"/>
            <a:ext cx="13182600" cy="1323975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/>
              <a:t>Go to View-  Gridlines, </a:t>
            </a:r>
            <a:br>
              <a:rPr lang="en-US" sz="4000"/>
            </a:br>
            <a:r>
              <a:rPr lang="en-US" sz="4000"/>
              <a:t>to snap on gridlines to help with centering</a:t>
            </a:r>
          </a:p>
        </p:txBody>
      </p:sp>
      <p:sp>
        <p:nvSpPr>
          <p:cNvPr id="60" name="TextBox 95"/>
          <p:cNvSpPr txBox="1">
            <a:spLocks noChangeArrowheads="1"/>
          </p:cNvSpPr>
          <p:nvPr/>
        </p:nvSpPr>
        <p:spPr bwMode="auto">
          <a:xfrm>
            <a:off x="35509200" y="24460200"/>
            <a:ext cx="14478000" cy="304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4800" dirty="0">
                <a:latin typeface="+mn-lt"/>
              </a:rPr>
              <a:t>Here is an extra text box, if you need one somewhere.  Grab it and move it where you need it.  </a:t>
            </a:r>
          </a:p>
          <a:p>
            <a:pPr>
              <a:defRPr/>
            </a:pPr>
            <a:endParaRPr lang="en-US" sz="4800" dirty="0">
              <a:latin typeface="+mn-lt"/>
            </a:endParaRPr>
          </a:p>
          <a:p>
            <a:pPr>
              <a:defRPr/>
            </a:pPr>
            <a:r>
              <a:rPr lang="en-US" sz="4800" i="1" dirty="0">
                <a:latin typeface="+mn-lt"/>
              </a:rPr>
              <a:t>Click </a:t>
            </a:r>
            <a:r>
              <a:rPr lang="en-US" sz="4800" i="1" dirty="0">
                <a:latin typeface="+mn-lt"/>
              </a:rPr>
              <a:t>here to reveal the text box.  </a:t>
            </a:r>
          </a:p>
        </p:txBody>
      </p:sp>
      <p:sp>
        <p:nvSpPr>
          <p:cNvPr id="16411" name="TextBox 40"/>
          <p:cNvSpPr txBox="1">
            <a:spLocks noChangeArrowheads="1"/>
          </p:cNvSpPr>
          <p:nvPr/>
        </p:nvSpPr>
        <p:spPr bwMode="auto">
          <a:xfrm>
            <a:off x="1295400" y="13258800"/>
            <a:ext cx="13182600" cy="1323975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/>
              <a:t>Start by figuring out how wide your poster should be for this meeting.  Adjust columns accordingly. </a:t>
            </a:r>
          </a:p>
        </p:txBody>
      </p:sp>
      <p:pic>
        <p:nvPicPr>
          <p:cNvPr id="16412" name="Picture 33" descr="graph.jp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9202400" y="19408775"/>
            <a:ext cx="12725400" cy="482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413" name="Picture 36" descr="MedEdPhotos 001 crop.jpg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9014400" y="19964400"/>
            <a:ext cx="6248400" cy="416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XPANDSHOWBAR" val="True"/>
  <p:tag name="BULLETTYPE" val="3"/>
  <p:tag name="RESPCOUNTERSTYLE" val="-1"/>
  <p:tag name="INPUTSOURCE" val="1"/>
  <p:tag name="BACKUPMAINTENANCE" val="7"/>
  <p:tag name="ROTATIONINTERVAL" val="2"/>
  <p:tag name="RACERSMAXDISPLAYED" val="5"/>
  <p:tag name="TEAMSINLEADERBOARD" val="5"/>
  <p:tag name="BUBBLEVALUEFORMAT" val="0.0"/>
  <p:tag name="CUSTOMCELLFORECOLOR" val="-16777216"/>
  <p:tag name="CUSTOMCELLBACKCOLOR4" val="-8355712"/>
  <p:tag name="DISPLAYDEVICEID" val="True"/>
  <p:tag name="GRIDSIZE" val="{Width=800, Height=600}"/>
  <p:tag name="CHARTCOLORS" val="0"/>
  <p:tag name="MULTIRESPDIVISOR" val="1"/>
  <p:tag name="INCORRECTPOINTVALUE" val="0"/>
  <p:tag name="AUTOADJUSTPARTRANGE" val="True"/>
  <p:tag name="FIBNUMRESULTS" val="5"/>
  <p:tag name="PRRESPONSE2" val="9"/>
  <p:tag name="PRRESPONSE6" val="5"/>
  <p:tag name="PRRESPONSE10" val="1"/>
  <p:tag name="MMPROD_NEXTUNIQUEID" val="10009"/>
  <p:tag name="SHOWBARVISIBLE" val="True"/>
  <p:tag name="ANSWERNOWSTYLE" val="-1"/>
  <p:tag name="RESPTABLESTYLE" val="-1"/>
  <p:tag name="BACKUPSESSIONS" val="True"/>
  <p:tag name="AUTOUPDATEALIASES" val="True"/>
  <p:tag name="SKIPREMAININGRACESLIDES" val="True"/>
  <p:tag name="BUBBLESIZEVISIBLE" val="True"/>
  <p:tag name="CUSTOMCELLBACKCOLOR1" val="-657956"/>
  <p:tag name="DISPLAYNAME" val="True"/>
  <p:tag name="AUTOSIZEGRID" val="True"/>
  <p:tag name="CHARTLABELS" val="1"/>
  <p:tag name="ALLOWUSERFEEDBACK" val="True"/>
  <p:tag name="ZEROBASED" val="False"/>
  <p:tag name="FIBINCLUDEOTHER" val="True"/>
  <p:tag name="PRRESPONSE4" val="7"/>
  <p:tag name="PRRESPONSE9" val="2"/>
  <p:tag name="SAVECSVWITHSESSION" val="True"/>
  <p:tag name="RESPCOUNTERFORMAT" val="0"/>
  <p:tag name="CHARTVALUEFORMAT" val="0%"/>
  <p:tag name="RACEENDPOINTS" val="100"/>
  <p:tag name="BUBBLENAMEVISIBLE" val="True"/>
  <p:tag name="CUSTOMCELLBACKCOLOR2" val="-13395457"/>
  <p:tag name="GRIDOPACITY" val="90"/>
  <p:tag name="POLLINGCYCLE" val="2"/>
  <p:tag name="CORRECTPOINTVALUE" val="1"/>
  <p:tag name="ADVANCEDSETTINGSVIEW" val="True"/>
  <p:tag name="PRRESPONSE3" val="8"/>
  <p:tag name="SHOWFLASHWARNING" val="True"/>
  <p:tag name="POWERPOINTVERSION" val="14.0"/>
  <p:tag name="COUNTDOWNSTYLE" val="-1"/>
  <p:tag name="AUTOADVANCE" val="False"/>
  <p:tag name="PARTICIPANTSINLEADERBOARD" val="5"/>
  <p:tag name="CUSTOMGRIDBACKCOLOR" val="-2830136"/>
  <p:tag name="GRIDROTATIONINTERVAL" val="2"/>
  <p:tag name="INCLUDENONRESPONDERS" val="False"/>
  <p:tag name="CHARTSCALE" val="True"/>
  <p:tag name="PRRESPONSE5" val="6"/>
  <p:tag name="ANSWERNOWTEXT" val="Answer Now"/>
  <p:tag name="REVIEWONLY" val="False"/>
  <p:tag name="BUBBLEGROUPING" val="3"/>
  <p:tag name="DISPLAYDEVICENUMBER" val="True"/>
  <p:tag name="INCLUDEPPT" val="True"/>
  <p:tag name="FIBDISPLAYKEYWORDS" val="True"/>
  <p:tag name="ALWAYSOPENPOLL" val="False"/>
  <p:tag name="COUNTDOWNSECONDS" val="10"/>
  <p:tag name="RACEANIMATIONSPEED" val="3"/>
  <p:tag name="USESCHEMECOLORS" val="True"/>
  <p:tag name="REALTIMEBACKUP" val="False"/>
  <p:tag name="PRRESPONSE7" val="4"/>
  <p:tag name="CSVFORMAT" val="0"/>
  <p:tag name="MAXRESPONDERS" val="5"/>
  <p:tag name="GRIDFONTSIZE" val="12"/>
  <p:tag name="PRRESPONSE1" val="10"/>
  <p:tag name="NUMRESPONSES" val="1"/>
  <p:tag name="CUSTOMCELLBACKCOLOR3" val="-268652"/>
  <p:tag name="FIBDISPLAYRESULTS" val="True"/>
  <p:tag name="ALLOWDUPLICATES" val="False"/>
  <p:tag name="RESETCHARTS" val="True"/>
  <p:tag name="USESECONDARYMONITOR" val="True"/>
  <p:tag name="REALTIMEBACKUPPATH" val="(None)"/>
  <p:tag name="DEFAULTNUMTEAMS" val="5"/>
  <p:tag name="STDCHART" val="1"/>
  <p:tag name="GRIDPOSITION" val="1"/>
  <p:tag name="TPVERSION" val="2008"/>
  <p:tag name="PRRESPONSE8" val="3"/>
  <p:tag name="DELIMITERS" val="3.1"/>
  <p:tag name="TASKPANEKEY" val="2359aec8-8425-4f25-8a71-09f02088d1ec"/>
  <p:tag name="TPFULLVERSION" val="4.5.1.2243"/>
  <p:tag name="MMPROD_UIDATA" val="&lt;database version=&quot;7.0&quot;&gt;&lt;object type=&quot;1&quot; unique_id=&quot;10001&quot;&gt;&lt;object type=&quot;2&quot; unique_id=&quot;10002&quot;&gt;&lt;object type=&quot;3&quot; unique_id=&quot;10055&quot;&gt;&lt;property id=&quot;20148&quot; value=&quot;5&quot;/&gt;&lt;property id=&quot;20300&quot; value=&quot;Slide 1&quot;/&gt;&lt;property id=&quot;20307&quot; value=&quot;260&quot;/&gt;&lt;/object&gt;&lt;object type=&quot;3&quot; unique_id=&quot;10056&quot;&gt;&lt;property id=&quot;20148&quot; value=&quot;5&quot;/&gt;&lt;property id=&quot;20300&quot; value=&quot;Slide 2&quot;/&gt;&lt;property id=&quot;20307&quot; value=&quot;258&quot;/&gt;&lt;/object&gt;&lt;/object&gt;&lt;object type=&quot;8&quot; unique_id=&quot;10006&quot;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CC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1384</TotalTime>
  <Words>467</Words>
  <Application>Microsoft Office PowerPoint</Application>
  <PresentationFormat>Custom</PresentationFormat>
  <Paragraphs>65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Microsoft Sans Serif</vt:lpstr>
      <vt:lpstr>Office Theme</vt:lpstr>
      <vt:lpstr>Slide 1</vt:lpstr>
      <vt:lpstr>Slide 2</vt:lpstr>
    </vt:vector>
  </TitlesOfParts>
  <Company>UTMB Galveston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UTMB Galveston</dc:creator>
  <cp:lastModifiedBy>V Niebuhr</cp:lastModifiedBy>
  <cp:revision>149</cp:revision>
  <dcterms:created xsi:type="dcterms:W3CDTF">2010-01-21T14:58:26Z</dcterms:created>
  <dcterms:modified xsi:type="dcterms:W3CDTF">2014-03-01T04:50:32Z</dcterms:modified>
</cp:coreProperties>
</file>